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68" r:id="rId4"/>
    <p:sldId id="269" r:id="rId5"/>
    <p:sldId id="270" r:id="rId6"/>
    <p:sldId id="271" r:id="rId7"/>
    <p:sldId id="274" r:id="rId8"/>
    <p:sldId id="272" r:id="rId9"/>
    <p:sldId id="273" r:id="rId10"/>
    <p:sldId id="266" r:id="rId11"/>
    <p:sldId id="257" r:id="rId12"/>
    <p:sldId id="258" r:id="rId13"/>
    <p:sldId id="260" r:id="rId14"/>
    <p:sldId id="261" r:id="rId15"/>
    <p:sldId id="262" r:id="rId16"/>
    <p:sldId id="263" r:id="rId17"/>
    <p:sldId id="259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93" d="100"/>
          <a:sy n="93" d="100"/>
        </p:scale>
        <p:origin x="77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23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29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0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43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4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72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7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30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87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4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6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4BDB-62B8-4112-9F59-A603052BAB8F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2D088-EB9F-41D2-83D4-83402EB2B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4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19-9-11p32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573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19-9-11p34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017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01052022_IB-tpAKTm1-bpGSK3m2_19911p34_FNpaperrevise_25ug_1stexp_10min_5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10007" y="244360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79424" y="244360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48841" y="244360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8258" y="244360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87675" y="244360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57092" y="244360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6509" y="244360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95925" y="244360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19-9-11p34</a:t>
            </a:r>
          </a:p>
          <a:p>
            <a:endParaRPr lang="en-US" sz="1600" dirty="0"/>
          </a:p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5028338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6872" y="2808775"/>
            <a:ext cx="1709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IB: 1:500 </a:t>
            </a:r>
            <a:r>
              <a:rPr lang="en-US" dirty="0" err="1">
                <a:solidFill>
                  <a:srgbClr val="C00000"/>
                </a:solidFill>
              </a:rPr>
              <a:t>pAKT</a:t>
            </a:r>
            <a:r>
              <a:rPr lang="en-US" dirty="0">
                <a:solidFill>
                  <a:srgbClr val="C00000"/>
                </a:solidFill>
              </a:rPr>
              <a:t>(S473) </a:t>
            </a:r>
          </a:p>
          <a:p>
            <a:r>
              <a:rPr lang="en-US" dirty="0">
                <a:solidFill>
                  <a:srgbClr val="C00000"/>
                </a:solidFill>
              </a:rPr>
              <a:t>(CST, cat# 9271)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69176" y="4043189"/>
            <a:ext cx="1654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IB: 1:500 pGSK3B(S9) </a:t>
            </a:r>
          </a:p>
          <a:p>
            <a:r>
              <a:rPr lang="en-US" dirty="0"/>
              <a:t>(CST, cat# 9323)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64176" y="426114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93850" y="2581133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74115" y="448184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02921" y="299796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12860" y="322808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6235" y="273654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59291" y="400726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90364" y="3092860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28849" y="4361865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13985" y="350568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68422" y="477495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741792" y="3864253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24000" y="923330"/>
            <a:ext cx="63159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#5</a:t>
            </a:r>
          </a:p>
        </p:txBody>
      </p:sp>
    </p:spTree>
    <p:extLst>
      <p:ext uri="{BB962C8B-B14F-4D97-AF65-F5344CB8AC3E}">
        <p14:creationId xmlns:p14="http://schemas.microsoft.com/office/powerpoint/2010/main" val="1332804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01062022_IB-tAKTm1p32-bAKTm1p34_FNpaperrevise_25ug_1stexp_10min_7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3508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92925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2342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31759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1176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70593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40010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09426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4514384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6872" y="3430946"/>
            <a:ext cx="1709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IB: 1:500 AKT </a:t>
            </a:r>
          </a:p>
          <a:p>
            <a:r>
              <a:rPr lang="en-US" dirty="0"/>
              <a:t>(CST, cat# 4691)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43666" y="440255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07351" y="2788524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53605" y="462325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16422" y="320535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26361" y="343548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19736" y="294393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38781" y="414867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27486" y="371307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47912" y="491636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21282" y="4005657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31541" y="3107780"/>
            <a:ext cx="1340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19-9-11p32</a:t>
            </a:r>
          </a:p>
          <a:p>
            <a:r>
              <a:rPr lang="en-US" dirty="0"/>
              <a:t>m1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03492" y="4414860"/>
            <a:ext cx="1282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19-9-11p34</a:t>
            </a:r>
          </a:p>
          <a:p>
            <a:r>
              <a:rPr lang="en-US" dirty="0">
                <a:solidFill>
                  <a:srgbClr val="FF0000"/>
                </a:solidFill>
              </a:rPr>
              <a:t>m1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4000" y="923330"/>
            <a:ext cx="631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#7</a:t>
            </a:r>
          </a:p>
        </p:txBody>
      </p:sp>
    </p:spTree>
    <p:extLst>
      <p:ext uri="{BB962C8B-B14F-4D97-AF65-F5344CB8AC3E}">
        <p14:creationId xmlns:p14="http://schemas.microsoft.com/office/powerpoint/2010/main" val="423552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47567" y="0"/>
            <a:ext cx="47935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Image_01042022_Revert700-m1-m2_19911p34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 t="21104" r="49393"/>
          <a:stretch/>
        </p:blipFill>
        <p:spPr>
          <a:xfrm>
            <a:off x="4153990" y="1762812"/>
            <a:ext cx="2545325" cy="38239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19-9-11p34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75349" y="1082415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64371" y="2476429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250K-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4371" y="2734863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150K-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64370" y="2982440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76809" y="346234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82141" y="408500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82141" y="424439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82141" y="450978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6748" y="373171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2141" y="484186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80123" y="314947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0" t="48604" r="56036" b="26045"/>
          <a:stretch/>
        </p:blipFill>
        <p:spPr>
          <a:xfrm>
            <a:off x="7772400" y="3095626"/>
            <a:ext cx="1743076" cy="12287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7155898" y="2982440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68337" y="346234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73669" y="408500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78276" y="373171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271651" y="314947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</p:spTree>
    <p:extLst>
      <p:ext uri="{BB962C8B-B14F-4D97-AF65-F5344CB8AC3E}">
        <p14:creationId xmlns:p14="http://schemas.microsoft.com/office/powerpoint/2010/main" val="439720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01052022_IB-tpGSK3m2p32-bpGSK3m2p34_FNpaperrevise_25ug_2ndexp_10min_13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25164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94581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63998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33415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2832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72249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41666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11082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786129"/>
            <a:ext cx="18805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762756" y="1823648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6" y="1458855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80295" y="3657854"/>
            <a:ext cx="1654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IB: 1:500 pGSK3B(S9) </a:t>
            </a:r>
          </a:p>
          <a:p>
            <a:r>
              <a:rPr lang="en-US" dirty="0"/>
              <a:t>(CST, cat# 9323)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73603" y="440255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09007" y="2835659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83542" y="462325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18078" y="324305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28017" y="347318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21392" y="299106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68718" y="414867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66325" y="3196190"/>
            <a:ext cx="1340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19-9-11p32</a:t>
            </a:r>
          </a:p>
          <a:p>
            <a:r>
              <a:rPr lang="en-US" dirty="0"/>
              <a:t>m2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38276" y="4503270"/>
            <a:ext cx="1282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19-9-11p34</a:t>
            </a:r>
          </a:p>
          <a:p>
            <a:r>
              <a:rPr lang="en-US" dirty="0">
                <a:solidFill>
                  <a:srgbClr val="FF0000"/>
                </a:solidFill>
              </a:rPr>
              <a:t>m2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29142" y="375078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77849" y="489750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51219" y="4005657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4000" y="923330"/>
            <a:ext cx="744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#13</a:t>
            </a:r>
          </a:p>
        </p:txBody>
      </p:sp>
    </p:spTree>
    <p:extLst>
      <p:ext uri="{BB962C8B-B14F-4D97-AF65-F5344CB8AC3E}">
        <p14:creationId xmlns:p14="http://schemas.microsoft.com/office/powerpoint/2010/main" val="1844623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01062022_IB-tGSK3m2p32-bGSK3m2p34_FNpaperrevise_25ug_1stexp_10min_11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9178" y="278297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28595" y="278297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98012" y="278297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67429" y="278297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36846" y="278297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06263" y="278297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75680" y="278297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45096" y="278297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4514384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88763" y="445911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43021" y="2920502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98702" y="467981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52092" y="333732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62031" y="356745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55406" y="307591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83878" y="420523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63156" y="384505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93009" y="497292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66379" y="4062219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42627" y="3230331"/>
            <a:ext cx="1340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19-9-11p32</a:t>
            </a:r>
          </a:p>
          <a:p>
            <a:r>
              <a:rPr lang="en-US" dirty="0"/>
              <a:t>m2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14578" y="4405434"/>
            <a:ext cx="1282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19-9-11p34</a:t>
            </a:r>
          </a:p>
          <a:p>
            <a:r>
              <a:rPr lang="en-US" dirty="0">
                <a:solidFill>
                  <a:srgbClr val="FF0000"/>
                </a:solidFill>
              </a:rPr>
              <a:t>m2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57213" y="3491642"/>
            <a:ext cx="1654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IB: 1:500 GSK3B (CST, cat# 12456)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4000" y="923330"/>
            <a:ext cx="754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#11</a:t>
            </a:r>
          </a:p>
        </p:txBody>
      </p:sp>
    </p:spTree>
    <p:extLst>
      <p:ext uri="{BB962C8B-B14F-4D97-AF65-F5344CB8AC3E}">
        <p14:creationId xmlns:p14="http://schemas.microsoft.com/office/powerpoint/2010/main" val="270846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47567" y="0"/>
            <a:ext cx="47935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Image_01042022_Revert700-m1-m2_19911p34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4" t="19463" r="9359"/>
          <a:stretch/>
        </p:blipFill>
        <p:spPr>
          <a:xfrm>
            <a:off x="4238921" y="1702216"/>
            <a:ext cx="2414237" cy="38845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19-9-11p34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75349" y="1082415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4371" y="2372732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250K-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64371" y="2631166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150K-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64370" y="2878743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76809" y="335864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82141" y="398130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82141" y="411241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82141" y="440609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86748" y="362801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2141" y="470988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0123" y="304577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0" t="46322" r="16338" b="28271"/>
          <a:stretch/>
        </p:blipFill>
        <p:spPr>
          <a:xfrm>
            <a:off x="7905946" y="2997724"/>
            <a:ext cx="1734533" cy="12254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7287872" y="2878743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00311" y="335864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05643" y="398130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10250" y="362801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03625" y="304577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</p:spTree>
    <p:extLst>
      <p:ext uri="{BB962C8B-B14F-4D97-AF65-F5344CB8AC3E}">
        <p14:creationId xmlns:p14="http://schemas.microsoft.com/office/powerpoint/2010/main" val="3562231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01042022_Revert700-lm1-rm2_19911p34_FNpaperrevise_25ug_1stexp_2min_4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19-9-11p34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1528691"/>
            <a:ext cx="631596" cy="52322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#4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22966" y="2815798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250K-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22966" y="3027097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150K-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22965" y="3236966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100K-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35404" y="363202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50K-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40736" y="414156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0736" y="428209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20K-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40736" y="453806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45343" y="386368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37K-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40736" y="475701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38718" y="336629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75K-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07316" y="2730955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07316" y="2942254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07315" y="3152123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9754" y="354718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50K-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25086" y="402844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25086" y="416897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20K-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25086" y="442494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29693" y="375056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37K-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25086" y="463446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23068" y="328144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75K-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46327" y="2167376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32197" y="2167376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m2</a:t>
            </a:r>
          </a:p>
        </p:txBody>
      </p:sp>
    </p:spTree>
    <p:extLst>
      <p:ext uri="{BB962C8B-B14F-4D97-AF65-F5344CB8AC3E}">
        <p14:creationId xmlns:p14="http://schemas.microsoft.com/office/powerpoint/2010/main" val="1215637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19-9-11p41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96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01112022_IB-tpAKT_19911p41_FNpaperrevise_25ug_2ndexp_10min_14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1155" y="3480555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60572" y="3480555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29989" y="3480555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99406" y="3480555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68823" y="3480555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38240" y="3480555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7657" y="3480555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073" y="3480555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19-9-11p41</a:t>
            </a:r>
          </a:p>
          <a:p>
            <a:endParaRPr lang="en-US" sz="1600" dirty="0"/>
          </a:p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5028338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68729" y="3798161"/>
            <a:ext cx="1709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IB: 1:500 </a:t>
            </a:r>
            <a:r>
              <a:rPr lang="en-US" dirty="0" err="1">
                <a:solidFill>
                  <a:srgbClr val="C00000"/>
                </a:solidFill>
              </a:rPr>
              <a:t>pAKT</a:t>
            </a:r>
            <a:r>
              <a:rPr lang="en-US" dirty="0">
                <a:solidFill>
                  <a:srgbClr val="C00000"/>
                </a:solidFill>
              </a:rPr>
              <a:t>(S473) </a:t>
            </a:r>
          </a:p>
          <a:p>
            <a:r>
              <a:rPr lang="en-US" dirty="0">
                <a:solidFill>
                  <a:srgbClr val="C00000"/>
                </a:solidFill>
              </a:rPr>
              <a:t>(CST, cat# 9271)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74998" y="3618086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84069" y="403491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94008" y="426504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87383" y="377349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71512" y="4129813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95133" y="454263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24000" y="923330"/>
            <a:ext cx="744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#14</a:t>
            </a:r>
          </a:p>
        </p:txBody>
      </p:sp>
    </p:spTree>
    <p:extLst>
      <p:ext uri="{BB962C8B-B14F-4D97-AF65-F5344CB8AC3E}">
        <p14:creationId xmlns:p14="http://schemas.microsoft.com/office/powerpoint/2010/main" val="635867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01052022_IB-tpAKTm1-bpGSK3m2_19911p32_FNpaperrevise_25ug_1stexp_10min_12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4277" y="237761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73694" y="237761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43111" y="237761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12528" y="237761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81945" y="237761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1362" y="237761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20779" y="237761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90195" y="237761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19-9-11p32</a:t>
            </a:r>
          </a:p>
          <a:p>
            <a:endParaRPr lang="en-US" sz="1600" dirty="0"/>
          </a:p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5028338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6872" y="2808775"/>
            <a:ext cx="1709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IB: 1:500 </a:t>
            </a:r>
            <a:r>
              <a:rPr lang="en-US" dirty="0" err="1"/>
              <a:t>pAKT</a:t>
            </a:r>
            <a:r>
              <a:rPr lang="en-US" dirty="0"/>
              <a:t>(S473) </a:t>
            </a:r>
          </a:p>
          <a:p>
            <a:r>
              <a:rPr lang="en-US" dirty="0"/>
              <a:t>(CST, cat# 9271)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69176" y="4043189"/>
            <a:ext cx="1654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IB: 1:500 pGSK3B(S9) </a:t>
            </a:r>
          </a:p>
          <a:p>
            <a:r>
              <a:rPr lang="en-US" dirty="0"/>
              <a:t>(CST, cat# 9323)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33862" y="433656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88120" y="2515144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43801" y="455726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97191" y="293197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07130" y="316210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00505" y="267055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28977" y="408268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84634" y="3026871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79681" y="4437280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08255" y="343969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038108" y="485037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11478" y="3939668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24000" y="923330"/>
            <a:ext cx="801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#12</a:t>
            </a:r>
          </a:p>
        </p:txBody>
      </p:sp>
    </p:spTree>
    <p:extLst>
      <p:ext uri="{BB962C8B-B14F-4D97-AF65-F5344CB8AC3E}">
        <p14:creationId xmlns:p14="http://schemas.microsoft.com/office/powerpoint/2010/main" val="328938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01132022_IB-tAKT-bGSK3B_19911p41_FNpaperrevise_25ug_1stexp_10min_14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78031" y="266984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7448" y="266984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16865" y="266984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86282" y="266984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55699" y="266984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25116" y="266984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94533" y="266984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63949" y="266984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19-9-11p41</a:t>
            </a:r>
          </a:p>
          <a:p>
            <a:endParaRPr lang="en-US" sz="1600" dirty="0"/>
          </a:p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5028338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6872" y="2808776"/>
            <a:ext cx="1709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IB: 1:500 AKT (CST, cat# 4691)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16232" y="4043190"/>
            <a:ext cx="180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IB: 1:500 GSK3B (CST, cat# 12456)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51054" y="440254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61874" y="2807379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60993" y="462325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70945" y="322420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80884" y="344490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74259" y="296278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46169" y="414867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58388" y="3319106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53435" y="4569256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82009" y="372250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55300" y="491635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28670" y="4005655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24000" y="923330"/>
            <a:ext cx="735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#14</a:t>
            </a:r>
          </a:p>
        </p:txBody>
      </p:sp>
    </p:spTree>
    <p:extLst>
      <p:ext uri="{BB962C8B-B14F-4D97-AF65-F5344CB8AC3E}">
        <p14:creationId xmlns:p14="http://schemas.microsoft.com/office/powerpoint/2010/main" val="2891639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01112022_IB-tpAKT-bpGSK3B_19911p41_FNpaperrevise_25ug_1stexp_10min_16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3447" y="259443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22864" y="259443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92281" y="259443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1698" y="259443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31115" y="259443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00532" y="259443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69949" y="259443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39365" y="2594432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19-9-11p41</a:t>
            </a:r>
          </a:p>
          <a:p>
            <a:endParaRPr lang="en-US" sz="1600" dirty="0"/>
          </a:p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5028338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6872" y="2808775"/>
            <a:ext cx="1709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IB: 1:500 </a:t>
            </a:r>
            <a:r>
              <a:rPr lang="en-US" dirty="0" err="1"/>
              <a:t>pAKT</a:t>
            </a:r>
            <a:r>
              <a:rPr lang="en-US" dirty="0"/>
              <a:t>(S473) </a:t>
            </a:r>
          </a:p>
          <a:p>
            <a:r>
              <a:rPr lang="en-US" dirty="0"/>
              <a:t>(CST, cat# 9271)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69176" y="4043189"/>
            <a:ext cx="1654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IB: 1:500 pGSK3B(S9) </a:t>
            </a:r>
          </a:p>
          <a:p>
            <a:r>
              <a:rPr lang="en-US" dirty="0">
                <a:solidFill>
                  <a:srgbClr val="C00000"/>
                </a:solidFill>
              </a:rPr>
              <a:t>(CST, cat# 9323)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07616" y="437426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37290" y="2731963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17555" y="459497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46361" y="314879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56300" y="337891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49675" y="288737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02731" y="412039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33804" y="3243690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28851" y="4493840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57425" y="365651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11862" y="488807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85232" y="3977374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24000" y="923330"/>
            <a:ext cx="84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#16</a:t>
            </a:r>
          </a:p>
        </p:txBody>
      </p:sp>
    </p:spTree>
    <p:extLst>
      <p:ext uri="{BB962C8B-B14F-4D97-AF65-F5344CB8AC3E}">
        <p14:creationId xmlns:p14="http://schemas.microsoft.com/office/powerpoint/2010/main" val="3630341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01132022_IB-GSK3B_19911p41_FNpaperrevise_25ug_2ndexp_10min_8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6885" y="310348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66302" y="310348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35719" y="310348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05136" y="310348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74553" y="310348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43970" y="310348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13387" y="310348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82803" y="3103481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19-9-11p41</a:t>
            </a:r>
          </a:p>
          <a:p>
            <a:endParaRPr lang="en-US" sz="1600" dirty="0"/>
          </a:p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5028338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75282" y="3714390"/>
            <a:ext cx="180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IB: 1:500 GSK3B (CST, cat# 12456)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69908" y="371438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79847" y="393509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65023" y="346051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62845" y="3768454"/>
            <a:ext cx="62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74154" y="422819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47524" y="3317495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24000" y="923330"/>
            <a:ext cx="631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#8</a:t>
            </a:r>
          </a:p>
        </p:txBody>
      </p:sp>
    </p:spTree>
    <p:extLst>
      <p:ext uri="{BB962C8B-B14F-4D97-AF65-F5344CB8AC3E}">
        <p14:creationId xmlns:p14="http://schemas.microsoft.com/office/powerpoint/2010/main" val="4255914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Image_01112022_Revert700-lm1-rm2_19911p41_3rdexp_2min_11_fig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582" y="1456944"/>
            <a:ext cx="4668445" cy="3944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19-9-11p41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1528691"/>
            <a:ext cx="801845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#11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26663" y="2759234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250K-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26663" y="2970533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150K-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26662" y="3180402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39101" y="357545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4433" y="407557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44433" y="420667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44433" y="443436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49040" y="379769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44433" y="466274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42415" y="331915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86426" y="2976054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6426" y="3177926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86425" y="3378368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98864" y="375457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04196" y="425468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04196" y="439521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04196" y="465118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08803" y="397680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04196" y="487956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02178" y="350769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50591" y="2465317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01883" y="2465317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98406" y="836465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3</a:t>
            </a:r>
            <a:r>
              <a:rPr lang="en-US" sz="2800" b="1" baseline="30000" dirty="0">
                <a:solidFill>
                  <a:srgbClr val="C00000"/>
                </a:solidFill>
              </a:rPr>
              <a:t>rd</a:t>
            </a:r>
            <a:r>
              <a:rPr lang="en-US" sz="2800" b="1" dirty="0">
                <a:solidFill>
                  <a:srgbClr val="C00000"/>
                </a:solidFill>
              </a:rPr>
              <a:t> exp., m1</a:t>
            </a:r>
          </a:p>
        </p:txBody>
      </p:sp>
    </p:spTree>
    <p:extLst>
      <p:ext uri="{BB962C8B-B14F-4D97-AF65-F5344CB8AC3E}">
        <p14:creationId xmlns:p14="http://schemas.microsoft.com/office/powerpoint/2010/main" val="3851772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01112022_Revert700_19911p41_FNpaperrevise_25ug_3rdexp_2min_11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19-9-11p41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1528691"/>
            <a:ext cx="801845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#11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26663" y="2759234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250K-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26663" y="2970533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150K-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26662" y="3180402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100K-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39101" y="357545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50K-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44433" y="407557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4433" y="420667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20K-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44433" y="443436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49040" y="379769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37K-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44433" y="466274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42415" y="331915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75K-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86426" y="2976054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86426" y="3177926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6425" y="3378368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98864" y="375457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50K-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04196" y="425468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04196" y="439521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20K-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04196" y="465118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08803" y="397680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37K-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04196" y="487956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02178" y="350769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75K-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50591" y="2465317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01883" y="2465317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98406" y="836465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3</a:t>
            </a:r>
            <a:r>
              <a:rPr lang="en-US" sz="2800" b="1" baseline="30000" dirty="0">
                <a:solidFill>
                  <a:srgbClr val="C00000"/>
                </a:solidFill>
              </a:rPr>
              <a:t>rd</a:t>
            </a:r>
            <a:r>
              <a:rPr lang="en-US" sz="2800" b="1" dirty="0">
                <a:solidFill>
                  <a:srgbClr val="C00000"/>
                </a:solidFill>
              </a:rPr>
              <a:t> exp., m1</a:t>
            </a:r>
          </a:p>
        </p:txBody>
      </p:sp>
    </p:spTree>
    <p:extLst>
      <p:ext uri="{BB962C8B-B14F-4D97-AF65-F5344CB8AC3E}">
        <p14:creationId xmlns:p14="http://schemas.microsoft.com/office/powerpoint/2010/main" val="4164297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01062022_IB-tAKTm1p32-bAKTm1p34_FNpaperrevise_25ug_1stexp_10min_4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3508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92925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2342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31759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1176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70593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40010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09426" y="2650993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4514384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84068" y="3049486"/>
            <a:ext cx="1709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IB: 1:500 AKT </a:t>
            </a:r>
          </a:p>
          <a:p>
            <a:r>
              <a:rPr lang="en-US" dirty="0">
                <a:solidFill>
                  <a:srgbClr val="C00000"/>
                </a:solidFill>
              </a:rPr>
              <a:t>(CST, cat# 4691)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43666" y="440255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07351" y="2788524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53605" y="462325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16422" y="320535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26361" y="343548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19736" y="294393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38781" y="414867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27486" y="371307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47912" y="491636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21282" y="4005657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31541" y="3107780"/>
            <a:ext cx="1340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19-9-11p32</a:t>
            </a:r>
          </a:p>
          <a:p>
            <a:r>
              <a:rPr lang="en-US" dirty="0"/>
              <a:t>m1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03492" y="4414860"/>
            <a:ext cx="1282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19-9-11p34</a:t>
            </a:r>
          </a:p>
          <a:p>
            <a:r>
              <a:rPr lang="en-US" dirty="0"/>
              <a:t>m1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4000" y="923330"/>
            <a:ext cx="631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#4</a:t>
            </a:r>
          </a:p>
        </p:txBody>
      </p:sp>
    </p:spTree>
    <p:extLst>
      <p:ext uri="{BB962C8B-B14F-4D97-AF65-F5344CB8AC3E}">
        <p14:creationId xmlns:p14="http://schemas.microsoft.com/office/powerpoint/2010/main" val="810314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01052022_IB-tpGSK3m2p32-bpGSK3m2p34_FNpaperrevise_25ug_2ndexp_10min_11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25164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94581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63998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33415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2832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72249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41666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11082" y="2698128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5028338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86926" y="3150726"/>
            <a:ext cx="1654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IB: 1:500 pGSK3B(S9) </a:t>
            </a:r>
          </a:p>
          <a:p>
            <a:r>
              <a:rPr lang="en-US" dirty="0">
                <a:solidFill>
                  <a:srgbClr val="C00000"/>
                </a:solidFill>
              </a:rPr>
              <a:t>(CST, cat# 9323)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73603" y="4402551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09007" y="2835659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83542" y="462325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18078" y="324305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28017" y="347318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21392" y="299106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68718" y="414867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66325" y="3196190"/>
            <a:ext cx="1340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19-9-11p32</a:t>
            </a:r>
          </a:p>
          <a:p>
            <a:r>
              <a:rPr lang="en-US" dirty="0"/>
              <a:t>m2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38276" y="4503270"/>
            <a:ext cx="1282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19-9-11p34</a:t>
            </a:r>
          </a:p>
          <a:p>
            <a:r>
              <a:rPr lang="en-US" dirty="0"/>
              <a:t>m2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29142" y="375078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77849" y="4897506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51219" y="4005657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4000" y="923330"/>
            <a:ext cx="744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#11</a:t>
            </a:r>
          </a:p>
        </p:txBody>
      </p:sp>
    </p:spTree>
    <p:extLst>
      <p:ext uri="{BB962C8B-B14F-4D97-AF65-F5344CB8AC3E}">
        <p14:creationId xmlns:p14="http://schemas.microsoft.com/office/powerpoint/2010/main" val="1783121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01062022_IB-GSK3m2p32_FNpaperrevise_25ug_2ndexp_10min_12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3763" y="3301446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3180" y="3301446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2597" y="3301446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92014" y="3301446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61431" y="3301446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30848" y="3301446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00265" y="3301446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69681" y="3301446"/>
            <a:ext cx="318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29245" y="1454280"/>
            <a:ext cx="18805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25 </a:t>
            </a:r>
            <a:r>
              <a:rPr lang="en-US" sz="1600" dirty="0" err="1"/>
              <a:t>ug</a:t>
            </a:r>
            <a:r>
              <a:rPr lang="en-US" sz="1600" dirty="0"/>
              <a:t> total protein loaded per lane</a:t>
            </a:r>
          </a:p>
          <a:p>
            <a:endParaRPr lang="en-US" sz="1600" u="sng" dirty="0"/>
          </a:p>
          <a:p>
            <a:r>
              <a:rPr lang="en-US" sz="1600" u="sng" dirty="0"/>
              <a:t>Lanes:</a:t>
            </a:r>
          </a:p>
          <a:p>
            <a:pPr marL="342900" indent="-342900">
              <a:buAutoNum type="arabicPeriod"/>
            </a:pPr>
            <a:r>
              <a:rPr lang="en-US" sz="1600" dirty="0"/>
              <a:t>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</a:t>
            </a:r>
          </a:p>
          <a:p>
            <a:pPr marL="342900" indent="-342900">
              <a:buAutoNum type="arabicPeriod"/>
            </a:pPr>
            <a:r>
              <a:rPr lang="en-US" sz="1600" dirty="0"/>
              <a:t>10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30 min</a:t>
            </a:r>
          </a:p>
          <a:p>
            <a:pPr marL="342900" indent="-342900">
              <a:buAutoNum type="arabicPeriod"/>
            </a:pPr>
            <a:r>
              <a:rPr lang="en-US" sz="1600" dirty="0"/>
              <a:t>30 min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2 </a:t>
            </a:r>
            <a:r>
              <a:rPr lang="en-US" sz="1600" dirty="0" err="1"/>
              <a:t>hr</a:t>
            </a:r>
            <a:r>
              <a:rPr lang="en-US" sz="1600" dirty="0"/>
              <a:t> + Cpd22</a:t>
            </a:r>
          </a:p>
          <a:p>
            <a:pPr marL="342900" indent="-342900">
              <a:buAutoNum type="arabicPeriod"/>
            </a:pPr>
            <a:r>
              <a:rPr lang="en-US" sz="1600" dirty="0"/>
              <a:t>24 </a:t>
            </a:r>
            <a:r>
              <a:rPr lang="en-US" sz="1600" dirty="0" err="1"/>
              <a:t>hr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429244" y="4514384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o </a:t>
            </a:r>
            <a:r>
              <a:rPr lang="en-US" dirty="0"/>
              <a:t>Ab: 1:1,000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2755" y="1093811"/>
            <a:ext cx="182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min exposure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9898" y="3448404"/>
            <a:ext cx="74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38969" y="385580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48908" y="408593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42283" y="360381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50033" y="4363530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67212" y="3805368"/>
            <a:ext cx="1340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19-9-11p32</a:t>
            </a:r>
          </a:p>
          <a:p>
            <a:r>
              <a:rPr lang="en-US" dirty="0"/>
              <a:t>m2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99312" y="3558004"/>
            <a:ext cx="1654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IB: 1:500 GSK3B (CST, cat# 12456)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24000" y="923330"/>
            <a:ext cx="791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#12</a:t>
            </a:r>
          </a:p>
        </p:txBody>
      </p:sp>
    </p:spTree>
    <p:extLst>
      <p:ext uri="{BB962C8B-B14F-4D97-AF65-F5344CB8AC3E}">
        <p14:creationId xmlns:p14="http://schemas.microsoft.com/office/powerpoint/2010/main" val="3526583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7" y="1456365"/>
            <a:ext cx="4666488" cy="394245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01042022_Revert700-lm1-rm2_19911p32_FNpaperrevise_25ug_1stexp_2min_7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19-9-11p32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1528691"/>
            <a:ext cx="631596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#7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7236" y="2438723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250K-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7236" y="2650022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150K-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7235" y="2859891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29674" y="325494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35006" y="376448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5006" y="390502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35006" y="416099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39613" y="348661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35006" y="438936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32988" y="298921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52415" y="2419869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52415" y="2631168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52414" y="2841037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64853" y="323609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70185" y="374563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70185" y="388616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70185" y="414213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74792" y="346775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70185" y="437051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68167" y="297036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40597" y="1790301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62138" y="1790301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m2</a:t>
            </a:r>
          </a:p>
        </p:txBody>
      </p:sp>
    </p:spTree>
    <p:extLst>
      <p:ext uri="{BB962C8B-B14F-4D97-AF65-F5344CB8AC3E}">
        <p14:creationId xmlns:p14="http://schemas.microsoft.com/office/powerpoint/2010/main" val="2261675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245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01042022_Revert700-m2_19911p32_FNpaperrevise_25ug_2ndexp_2min_7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19-9-11p32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1528691"/>
            <a:ext cx="631596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#7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4956" y="2702673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250K-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94956" y="2913972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150K-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4955" y="3123841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100K-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07394" y="351889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50K-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12726" y="402843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12726" y="415954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12726" y="442494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17333" y="373170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37K-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12726" y="465331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10K-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10708" y="325316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75K-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04679" y="2073105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4000" y="2051911"/>
            <a:ext cx="205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Exposure #2</a:t>
            </a:r>
          </a:p>
        </p:txBody>
      </p:sp>
    </p:spTree>
    <p:extLst>
      <p:ext uri="{BB962C8B-B14F-4D97-AF65-F5344CB8AC3E}">
        <p14:creationId xmlns:p14="http://schemas.microsoft.com/office/powerpoint/2010/main" val="1114863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01042022_Revert700-lm1-rm2_19911p32_FNpaperrevise_25ug_1stexp_2min_7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19-9-11p32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1528691"/>
            <a:ext cx="631596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#7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7236" y="2438723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250K-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7236" y="2650022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150K-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7235" y="2859891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100K-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9674" y="325494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50K-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35006" y="376448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35006" y="390502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20K-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5006" y="416099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39613" y="348661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37K-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35006" y="438936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32988" y="298921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75K-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52415" y="2419869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250K-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52415" y="2631168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150K-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52414" y="2841037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100K-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64853" y="323609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50K-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70185" y="3745635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25K-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70185" y="388616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20K-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70185" y="414213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15K-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74792" y="346775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37K-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70185" y="4370514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10K-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68167" y="297036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75K-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40597" y="1790301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062138" y="1790301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m2</a:t>
            </a:r>
          </a:p>
        </p:txBody>
      </p:sp>
    </p:spTree>
    <p:extLst>
      <p:ext uri="{BB962C8B-B14F-4D97-AF65-F5344CB8AC3E}">
        <p14:creationId xmlns:p14="http://schemas.microsoft.com/office/powerpoint/2010/main" val="2216556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6" y="1456944"/>
            <a:ext cx="4666488" cy="39441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01042022_Revert700-m2_19911p32_FNpaperrevise_25ug_2ndexp_2min_7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1005471"/>
            <a:ext cx="195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19-9-11p32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1528691"/>
            <a:ext cx="631596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#7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4956" y="2702673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250K-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4956" y="2913972"/>
            <a:ext cx="725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150K-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94955" y="3123841"/>
            <a:ext cx="76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100K-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7394" y="351889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50K-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12726" y="4028439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25K-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12726" y="416897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20K-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12726" y="4424942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15K-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17333" y="3750563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37K-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12726" y="4653318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10K-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10708" y="3253167"/>
            <a:ext cx="60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75K-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04679" y="2073105"/>
            <a:ext cx="51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m2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0" y="2051911"/>
            <a:ext cx="205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Exposure #2</a:t>
            </a:r>
          </a:p>
        </p:txBody>
      </p:sp>
    </p:spTree>
    <p:extLst>
      <p:ext uri="{BB962C8B-B14F-4D97-AF65-F5344CB8AC3E}">
        <p14:creationId xmlns:p14="http://schemas.microsoft.com/office/powerpoint/2010/main" val="2216822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1129</Words>
  <Application>Microsoft Office PowerPoint</Application>
  <PresentationFormat>Widescreen</PresentationFormat>
  <Paragraphs>648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19-9-11p32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19-9-11p34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19-9-11p41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Jianhua Zhang</dc:creator>
  <cp:lastModifiedBy>Jianhua Zhang</cp:lastModifiedBy>
  <cp:revision>9</cp:revision>
  <dcterms:created xsi:type="dcterms:W3CDTF">2022-04-13T14:49:39Z</dcterms:created>
  <dcterms:modified xsi:type="dcterms:W3CDTF">2022-04-13T17:01:06Z</dcterms:modified>
</cp:coreProperties>
</file>